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80" r:id="rId18"/>
    <p:sldId id="279" r:id="rId19"/>
    <p:sldId id="281" r:id="rId20"/>
    <p:sldId id="282" r:id="rId21"/>
    <p:sldId id="283" r:id="rId22"/>
    <p:sldId id="274" r:id="rId23"/>
    <p:sldId id="277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9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79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51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4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15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87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2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0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4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3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4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639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Segoe Print" pitchFamily="2" charset="0"/>
              </a:rPr>
              <a:t>Счастье на ладони</a:t>
            </a:r>
            <a:endParaRPr lang="ru-RU" sz="54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3214" y="5013176"/>
            <a:ext cx="4677825" cy="13681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Автор проекта: Сущенко Ольга Андреевна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Консультант проекта: </a:t>
            </a:r>
            <a:r>
              <a:rPr lang="ru-RU" sz="2000" dirty="0" err="1" smtClean="0">
                <a:solidFill>
                  <a:schemeClr val="tx1"/>
                </a:solidFill>
              </a:rPr>
              <a:t>д.м.н</a:t>
            </a:r>
            <a:r>
              <a:rPr lang="ru-RU" sz="2000" dirty="0" smtClean="0">
                <a:solidFill>
                  <a:schemeClr val="tx1"/>
                </a:solidFill>
              </a:rPr>
              <a:t>, доцент Панченко Александра Сергеевна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688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ФГБОУ ВО</a:t>
            </a:r>
            <a:r>
              <a:rPr lang="ru-RU" dirty="0"/>
              <a:t> </a:t>
            </a:r>
            <a:r>
              <a:rPr lang="ru-RU" dirty="0" smtClean="0"/>
              <a:t>Читинская </a:t>
            </a:r>
            <a:r>
              <a:rPr lang="ru-RU" dirty="0"/>
              <a:t>государственная медицинская академия </a:t>
            </a:r>
            <a:endParaRPr lang="ru-RU" dirty="0" smtClean="0"/>
          </a:p>
          <a:p>
            <a:pPr algn="ctr"/>
            <a:r>
              <a:rPr lang="ru-RU" dirty="0" smtClean="0"/>
              <a:t>Министерства </a:t>
            </a:r>
            <a:r>
              <a:rPr lang="ru-RU" dirty="0"/>
              <a:t>здравоохранения Российской Федерации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9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41996"/>
            <a:ext cx="940647" cy="940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140968"/>
            <a:ext cx="4111695" cy="27363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1129" y="346135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Segoe Print" pitchFamily="2" charset="0"/>
              </a:rPr>
              <a:t>"Лучшее, что можно создать в соавторстве — это дети..."</a:t>
            </a:r>
          </a:p>
        </p:txBody>
      </p:sp>
    </p:spTree>
    <p:extLst>
      <p:ext uri="{BB962C8B-B14F-4D97-AF65-F5344CB8AC3E}">
        <p14:creationId xmlns:p14="http://schemas.microsoft.com/office/powerpoint/2010/main" xmlns="" val="23301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>Акция март 2017</a:t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«Подгузники для малышей»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7741877" cy="4841909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51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>Акция апрель 2017</a:t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«Терапевтическая игрушка»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Segoe Print" pitchFamily="2" charset="0"/>
              </a:rPr>
              <a:t>Акция май 2017 </a:t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«Сохраним тепло»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79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Segoe Print" pitchFamily="2" charset="0"/>
              </a:rPr>
              <a:t>Акция май 2017</a:t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«Сохраним тепло»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9922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45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Segoe Print" pitchFamily="2" charset="0"/>
              </a:rPr>
              <a:t>Акция июль 2017</a:t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«Гнезда для позиционирования</a:t>
            </a:r>
            <a:r>
              <a:rPr lang="ru-RU" sz="3600" dirty="0" smtClean="0">
                <a:latin typeface="Segoe Print" pitchFamily="2" charset="0"/>
              </a:rPr>
              <a:t>»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376" y="1600200"/>
            <a:ext cx="7077247" cy="4525963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76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Segoe Print" pitchFamily="2" charset="0"/>
              </a:rPr>
              <a:t>Форум «Спешите делать добро»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г. Санкт – Петербург, октябрь 2017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34" y="260647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0307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123\Desktop\vVGMIoGVn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938" y="1484783"/>
            <a:ext cx="4138140" cy="517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23\Desktop\IMG_85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9474"/>
            <a:ext cx="3312368" cy="51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1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994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Print" pitchFamily="2" charset="0"/>
              </a:rPr>
              <a:t>День недоношенного ребенка 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185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23\Desktop\День недоношенного ребенка\IMG_9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5965"/>
            <a:ext cx="7848872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5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Segoe Print" pitchFamily="2" charset="0"/>
              </a:rPr>
              <a:t>Акция ноябрь 2017</a:t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>«Подгузники малышам»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54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:\Акция\IMG_9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78" y="1484784"/>
            <a:ext cx="7465838" cy="49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1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Segoe Print" pitchFamily="2" charset="0"/>
              </a:rPr>
              <a:t/>
            </a:r>
            <a:br>
              <a:rPr lang="ru-RU" sz="40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>Акция ноябрь 2017</a:t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>«Подгузники малышам»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\\123-ПК\Users\123\Downloads\untitled-041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84783"/>
            <a:ext cx="7329560" cy="48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2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>Акция ноябрь 2017</a:t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«Сохраним тепло»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5122" name="Picture 2" descr="C:\Users\123\Desktop\Фото акушерство\IMG_9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054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309" y="404664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089" y="3789040"/>
            <a:ext cx="3720075" cy="27900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Цель: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семей недоношенных детей, информацией и знаниями, необходимыми для успешного выхаживания и последующего ухода за недоношенными детьми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21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27146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Segoe Print" pitchFamily="2" charset="0"/>
              </a:rPr>
              <a:t>22-24 ноября 2017 конгресс «Анестезия и реанимация в акушерстве и </a:t>
            </a:r>
            <a:r>
              <a:rPr lang="ru-RU" sz="2400" dirty="0" err="1" smtClean="0">
                <a:latin typeface="Segoe Print" pitchFamily="2" charset="0"/>
              </a:rPr>
              <a:t>неонатологии</a:t>
            </a:r>
            <a:r>
              <a:rPr lang="ru-RU" sz="2400" dirty="0" smtClean="0">
                <a:latin typeface="Segoe Print" pitchFamily="2" charset="0"/>
              </a:rPr>
              <a:t>» г. Москва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С</a:t>
            </a:r>
            <a:r>
              <a:rPr lang="ru-RU" sz="2400" dirty="0" smtClean="0">
                <a:latin typeface="Segoe Print" pitchFamily="2" charset="0"/>
              </a:rPr>
              <a:t>пециальная премия благотворительного фонда «Право на чудо» (помощь недоношенным детям и их родителям) «Золотой колибри» в номинации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«С верой на чудо»</a:t>
            </a:r>
            <a:r>
              <a:rPr lang="ru-RU" sz="2800" dirty="0" smtClean="0">
                <a:latin typeface="Segoe Print" pitchFamily="2" charset="0"/>
              </a:rPr>
              <a:t/>
            </a:r>
            <a:br>
              <a:rPr lang="ru-RU" sz="2800" dirty="0" smtClean="0">
                <a:latin typeface="Segoe Print" pitchFamily="2" charset="0"/>
              </a:rPr>
            </a:br>
            <a:endParaRPr lang="ru-RU" sz="2800" dirty="0">
              <a:latin typeface="Segoe Print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1054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07167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mputer\Desktop\Конференции, конгрессы\АРАН 2017\фото 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786058"/>
            <a:ext cx="2643206" cy="3524276"/>
          </a:xfrm>
          <a:prstGeom prst="rect">
            <a:avLst/>
          </a:prstGeom>
          <a:noFill/>
        </p:spPr>
      </p:pic>
      <p:pic>
        <p:nvPicPr>
          <p:cNvPr id="1027" name="Picture 3" descr="C:\Users\Computer\Desktop\Конференции, конгрессы\АРАН 2017\фото 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786058"/>
            <a:ext cx="2643188" cy="352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286861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Segoe Print" pitchFamily="2" charset="0"/>
              </a:rPr>
              <a:t>22-24 ноября 2017 конгресс «Анестезия и реанимация в акушерстве и </a:t>
            </a:r>
            <a:r>
              <a:rPr lang="ru-RU" sz="2800" dirty="0" err="1" smtClean="0">
                <a:latin typeface="Segoe Print" pitchFamily="2" charset="0"/>
              </a:rPr>
              <a:t>неонатологии</a:t>
            </a:r>
            <a:r>
              <a:rPr lang="ru-RU" sz="2800" dirty="0" smtClean="0">
                <a:latin typeface="Segoe Print" pitchFamily="2" charset="0"/>
              </a:rPr>
              <a:t>» г. Москва</a:t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Специальные предметы для выхаживания  недоношенных детей от фонда</a:t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 «Правого на чудо» для детей Забайкальского края</a:t>
            </a:r>
            <a:endParaRPr lang="ru-RU" sz="2800" dirty="0">
              <a:latin typeface="Segoe Print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1054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5787" y="242886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Computer\Desktop\Конференции, конгрессы\АРАН 2017\фото 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2413017" cy="1357322"/>
          </a:xfrm>
          <a:prstGeom prst="rect">
            <a:avLst/>
          </a:prstGeom>
          <a:noFill/>
        </p:spPr>
      </p:pic>
      <p:pic>
        <p:nvPicPr>
          <p:cNvPr id="1029" name="Picture 5" descr="C:\Users\Computer\Desktop\Конференции, конгрессы\АРАН 2017\фото 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357562"/>
            <a:ext cx="1500184" cy="2666994"/>
          </a:xfrm>
          <a:prstGeom prst="rect">
            <a:avLst/>
          </a:prstGeom>
          <a:noFill/>
        </p:spPr>
      </p:pic>
      <p:pic>
        <p:nvPicPr>
          <p:cNvPr id="2050" name="Picture 2" descr="C:\Users\Computer\Desktop\Конференции, конгрессы\АРАН 2017\фото 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460750"/>
            <a:ext cx="1428760" cy="2540018"/>
          </a:xfrm>
          <a:prstGeom prst="rect">
            <a:avLst/>
          </a:prstGeom>
          <a:noFill/>
        </p:spPr>
      </p:pic>
      <p:pic>
        <p:nvPicPr>
          <p:cNvPr id="2051" name="Picture 3" descr="C:\Users\Computer\Desktop\Конференции, конгрессы\АРАН 2017\фото 6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643446"/>
            <a:ext cx="2286016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Print" pitchFamily="2" charset="0"/>
              </a:rPr>
              <a:t>#</a:t>
            </a:r>
            <a:r>
              <a:rPr lang="ru-RU" sz="3600" dirty="0" err="1" smtClean="0">
                <a:latin typeface="Segoe Print" pitchFamily="2" charset="0"/>
              </a:rPr>
              <a:t>я_спешил_увидеть_мир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27" y="1252050"/>
            <a:ext cx="3717641" cy="52732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458" y="1246546"/>
            <a:ext cx="3800990" cy="513478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289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728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22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Print" pitchFamily="2" charset="0"/>
              </a:rPr>
              <a:t>#</a:t>
            </a:r>
            <a:r>
              <a:rPr lang="ru-RU" sz="3600" dirty="0" err="1" smtClean="0">
                <a:latin typeface="Segoe Print" pitchFamily="2" charset="0"/>
              </a:rPr>
              <a:t>я_спешил_увидеть_мир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340768"/>
            <a:ext cx="3600400" cy="533238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0768"/>
            <a:ext cx="3456384" cy="536394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43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#</a:t>
            </a:r>
            <a:r>
              <a:rPr lang="ru-RU" dirty="0" smtClean="0">
                <a:latin typeface="Segoe Print" pitchFamily="2" charset="0"/>
              </a:rPr>
              <a:t>отзывы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4349883" cy="53388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40768"/>
            <a:ext cx="3672408" cy="509188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29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ПОДАРИМ СЧАСТЬЕ ВМЕСТЕ!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492" y="1471387"/>
            <a:ext cx="7259690" cy="45259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2824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8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Задачи: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Оказывать психологическую поддержку семьям и, в первую очередь, матерям, переживающим стресс из-за преждевременных родов и переживаний за состояние здоровья ребенка</a:t>
            </a:r>
          </a:p>
          <a:p>
            <a:r>
              <a:rPr lang="ru-RU" dirty="0" smtClean="0"/>
              <a:t>Формировать у родителей навыки ухода за недоношенным ребенком, включая помощь волонтеров с применением благотворительного рукоделия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256" y="3789040"/>
            <a:ext cx="4818112" cy="28105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Задачи: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Обучать родителей навыкам оказания неотложной помощи в экстренных ситуациях, которые могут возникнуть после выписки недоношенного ребенка из стационара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43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73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17811"/>
            <a:ext cx="2751832" cy="2751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Основные этапы 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реализации: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Заключение соглашения о сотрудничестве и проведении совместных мероприятий между благотворительным фондом «Право на чудо» и медицинскими учреждениями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720" y="4002786"/>
            <a:ext cx="1696448" cy="11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025" y="3815564"/>
            <a:ext cx="1834537" cy="137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023048"/>
            <a:ext cx="1518816" cy="151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349" y="33265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40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Школа пациента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11532"/>
            <a:ext cx="4038600" cy="4303299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26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Обучение вязанию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2692400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84" y="1556792"/>
            <a:ext cx="3017308" cy="4525963"/>
          </a:xfr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077072"/>
            <a:ext cx="3779912" cy="25199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72" y="332656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48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4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Носочки и шапочки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64904"/>
            <a:ext cx="4038600" cy="2692949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2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Segoe Print" pitchFamily="2" charset="0"/>
              </a:rPr>
              <a:t>Терапевтические </a:t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>игрушки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48880"/>
            <a:ext cx="4038600" cy="29774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5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17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224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Счастье на ладони</vt:lpstr>
      <vt:lpstr>Цель:</vt:lpstr>
      <vt:lpstr>Задачи:</vt:lpstr>
      <vt:lpstr>Задачи:</vt:lpstr>
      <vt:lpstr>Основные этапы  реализации:</vt:lpstr>
      <vt:lpstr>Школа пациента</vt:lpstr>
      <vt:lpstr>Обучение вязанию</vt:lpstr>
      <vt:lpstr>Носочки и шапочки</vt:lpstr>
      <vt:lpstr>Терапевтические  игрушки</vt:lpstr>
      <vt:lpstr>Акция март 2017 «Подгузники для малышей»</vt:lpstr>
      <vt:lpstr>Акция апрель 2017 «Терапевтическая игрушка»</vt:lpstr>
      <vt:lpstr>Акция май 2017  «Сохраним тепло»</vt:lpstr>
      <vt:lpstr>Акция май 2017 «Сохраним тепло»</vt:lpstr>
      <vt:lpstr>Акция июль 2017 «Гнезда для позиционирования»</vt:lpstr>
      <vt:lpstr>Форум «Спешите делать добро»  г. Санкт – Петербург, октябрь 2017</vt:lpstr>
      <vt:lpstr>День недоношенного ребенка </vt:lpstr>
      <vt:lpstr>Акция ноябрь 2017 «Подгузники малышам»</vt:lpstr>
      <vt:lpstr> Акция ноябрь 2017 «Подгузники малышам»  </vt:lpstr>
      <vt:lpstr>Акция ноябрь 2017 «Сохраним тепло»</vt:lpstr>
      <vt:lpstr>22-24 ноября 2017 конгресс «Анестезия и реанимация в акушерстве и неонатологии» г. Москва Специальная премия благотворительного фонда «Право на чудо» (помощь недоношенным детям и их родителям) «Золотой колибри» в номинации  «С верой на чудо» </vt:lpstr>
      <vt:lpstr>22-24 ноября 2017 конгресс «Анестезия и реанимация в акушерстве и неонатологии» г. Москва Специальные предметы для выхаживания  недоношенных детей от фонда  «Правого на чудо» для детей Забайкальского края</vt:lpstr>
      <vt:lpstr>#я_спешил_увидеть_мир</vt:lpstr>
      <vt:lpstr>#я_спешил_увидеть_мир</vt:lpstr>
      <vt:lpstr>#отзывы</vt:lpstr>
      <vt:lpstr>ПОДАРИМ СЧАСТЬЕ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Счастье на ладони</dc:title>
  <dc:creator>Ольга</dc:creator>
  <cp:lastModifiedBy>Computer</cp:lastModifiedBy>
  <cp:revision>38</cp:revision>
  <dcterms:created xsi:type="dcterms:W3CDTF">2017-09-27T08:03:28Z</dcterms:created>
  <dcterms:modified xsi:type="dcterms:W3CDTF">2017-12-01T02:48:17Z</dcterms:modified>
</cp:coreProperties>
</file>